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313" r:id="rId2"/>
    <p:sldId id="273" r:id="rId3"/>
    <p:sldId id="315" r:id="rId4"/>
    <p:sldId id="316" r:id="rId5"/>
    <p:sldId id="317" r:id="rId6"/>
    <p:sldId id="318" r:id="rId7"/>
    <p:sldId id="321" r:id="rId8"/>
    <p:sldId id="322" r:id="rId9"/>
    <p:sldId id="319" r:id="rId10"/>
    <p:sldId id="320" r:id="rId11"/>
    <p:sldId id="323" r:id="rId12"/>
    <p:sldId id="32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2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jouer au jeu de la cible et calculer mentalement.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06060" y="973593"/>
            <a:ext cx="8182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 ×10 000 + 7×100 + 3×10 + 5 =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BA3A3A8-1612-8B1E-E9E6-DAAC77137CFD}"/>
              </a:ext>
            </a:extLst>
          </p:cNvPr>
          <p:cNvSpPr txBox="1"/>
          <p:nvPr/>
        </p:nvSpPr>
        <p:spPr>
          <a:xfrm>
            <a:off x="5592259" y="968365"/>
            <a:ext cx="4658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50 735</a:t>
            </a:r>
            <a:endParaRPr lang="fr-FR" sz="3200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236C551-B66A-1BBA-2091-AD956317C0CB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F61D20E6-CF09-8A0C-3B94-7EB653585CA6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4B299BF-03C7-3273-C5A8-3B49A0B2D7FC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56FC240-892B-1D61-39B2-26798E6FACD6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9B2D029-6AB8-63A7-A5C8-78E01B20B763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1F69C3B8-A8E3-6579-07FC-0A252A4A0CD6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667A0B1-F530-57A2-6D1F-0403DB1AFA04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A727D91-A044-3780-ECF6-119F01356CFE}"/>
              </a:ext>
            </a:extLst>
          </p:cNvPr>
          <p:cNvGrpSpPr/>
          <p:nvPr/>
        </p:nvGrpSpPr>
        <p:grpSpPr>
          <a:xfrm>
            <a:off x="3365027" y="4104540"/>
            <a:ext cx="579658" cy="722968"/>
            <a:chOff x="3407068" y="4174175"/>
            <a:chExt cx="608399" cy="758815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F80C45A-7A91-EC43-B67A-7407C47EC980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5</a:t>
              </a:r>
            </a:p>
          </p:txBody>
        </p:sp>
        <p:sp>
          <p:nvSpPr>
            <p:cNvPr id="14" name="Signe de multiplication 13">
              <a:extLst>
                <a:ext uri="{FF2B5EF4-FFF2-40B4-BE49-F238E27FC236}">
                  <a16:creationId xmlns:a16="http://schemas.microsoft.com/office/drawing/2014/main" id="{E1C2E68B-BA9E-42E6-19B2-359359EB8A6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F4FB3EC-67CF-8D1D-3363-B590BB97624C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9DA56A51-E872-BA64-F9DC-7EF50F77F371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7</a:t>
              </a:r>
            </a:p>
          </p:txBody>
        </p:sp>
        <p:sp>
          <p:nvSpPr>
            <p:cNvPr id="17" name="Signe de multiplication 16">
              <a:extLst>
                <a:ext uri="{FF2B5EF4-FFF2-40B4-BE49-F238E27FC236}">
                  <a16:creationId xmlns:a16="http://schemas.microsoft.com/office/drawing/2014/main" id="{1BB53203-942F-7EFC-693B-FFE9E71528D1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54237B4-B9C9-F11B-EF18-CA4B28467FA5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6258C0E1-6ECA-A01B-047E-652E33EB13DD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3</a:t>
              </a:r>
            </a:p>
          </p:txBody>
        </p:sp>
        <p:sp>
          <p:nvSpPr>
            <p:cNvPr id="20" name="Signe de multiplication 19">
              <a:extLst>
                <a:ext uri="{FF2B5EF4-FFF2-40B4-BE49-F238E27FC236}">
                  <a16:creationId xmlns:a16="http://schemas.microsoft.com/office/drawing/2014/main" id="{A6DF5126-D6A6-07C6-947E-D685A3D6BF91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D019D797-12C6-99BD-722A-835276469491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E9E2AC20-FC53-3E52-74B7-108AAB972B50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3" name="Signe de multiplication 22">
              <a:extLst>
                <a:ext uri="{FF2B5EF4-FFF2-40B4-BE49-F238E27FC236}">
                  <a16:creationId xmlns:a16="http://schemas.microsoft.com/office/drawing/2014/main" id="{7AB6B385-8C99-2AA0-57BB-B6754EFEA845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25754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9C87C467-FF0E-683A-4F3F-103A0F4A4F50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F005A15-8EED-BBBB-9A67-F54C6F94F18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0CD42544-1BD5-B660-2A0D-555B61A85EB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0667B6C-B6A4-05F3-FA4A-4231B25EFBD5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1D7C142-FE7A-E9BB-37DA-8B1304D81888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DAD8FCDC-6497-5864-8B22-FBAABB8C3E01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44391A2-A39B-C891-AF4F-CD0D17E6748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7FC054B-72D4-ED35-BFCC-B349DD615E79}"/>
              </a:ext>
            </a:extLst>
          </p:cNvPr>
          <p:cNvGrpSpPr/>
          <p:nvPr/>
        </p:nvGrpSpPr>
        <p:grpSpPr>
          <a:xfrm>
            <a:off x="3720578" y="3848556"/>
            <a:ext cx="579658" cy="722968"/>
            <a:chOff x="3407068" y="4174175"/>
            <a:chExt cx="608399" cy="758815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09C8FA8-11C3-2A1D-F1B5-162CA8BD9FD3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18" name="Signe de multiplication 17">
              <a:extLst>
                <a:ext uri="{FF2B5EF4-FFF2-40B4-BE49-F238E27FC236}">
                  <a16:creationId xmlns:a16="http://schemas.microsoft.com/office/drawing/2014/main" id="{C072CE66-216E-C858-643D-A2AEE82CC94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7BEED43-B5A2-8C21-0F08-17751905EEFD}"/>
              </a:ext>
            </a:extLst>
          </p:cNvPr>
          <p:cNvGrpSpPr/>
          <p:nvPr/>
        </p:nvGrpSpPr>
        <p:grpSpPr>
          <a:xfrm>
            <a:off x="4294746" y="4341129"/>
            <a:ext cx="579658" cy="722968"/>
            <a:chOff x="3407068" y="4174175"/>
            <a:chExt cx="608399" cy="758815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FDE15179-AB7E-9AB5-AD8D-11CFEDABDD84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1</a:t>
              </a:r>
            </a:p>
          </p:txBody>
        </p:sp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09FB46E9-EA15-A0AA-7290-9CEBB5664E3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023730-02CD-B2F7-B890-4A2C0BF74A62}"/>
              </a:ext>
            </a:extLst>
          </p:cNvPr>
          <p:cNvGrpSpPr/>
          <p:nvPr/>
        </p:nvGrpSpPr>
        <p:grpSpPr>
          <a:xfrm>
            <a:off x="4178404" y="5466451"/>
            <a:ext cx="579658" cy="722968"/>
            <a:chOff x="3407068" y="4174175"/>
            <a:chExt cx="608399" cy="7588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45B04D38-B058-9F17-ED4E-D2991404475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6</a:t>
              </a:r>
            </a:p>
          </p:txBody>
        </p:sp>
        <p:sp>
          <p:nvSpPr>
            <p:cNvPr id="37" name="Signe de multiplication 36">
              <a:extLst>
                <a:ext uri="{FF2B5EF4-FFF2-40B4-BE49-F238E27FC236}">
                  <a16:creationId xmlns:a16="http://schemas.microsoft.com/office/drawing/2014/main" id="{96E4CB2E-54C9-231D-4DC9-D70425A5ED5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3765693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06060" y="973593"/>
            <a:ext cx="8182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9 ×10 000 + 1×1 000 + 6×10 =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BA3A3A8-1612-8B1E-E9E6-DAAC77137CFD}"/>
              </a:ext>
            </a:extLst>
          </p:cNvPr>
          <p:cNvSpPr txBox="1"/>
          <p:nvPr/>
        </p:nvSpPr>
        <p:spPr>
          <a:xfrm>
            <a:off x="5305503" y="973593"/>
            <a:ext cx="4658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91 060</a:t>
            </a:r>
            <a:endParaRPr lang="fr-FR" sz="3200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6F37EBE-7A29-1044-4CA5-85F0C9A17EAA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8478EDD0-247A-BB79-9711-605E8E46C159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BD1559A0-3D30-AF59-63FD-F0186CB62D17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B79E9D9C-F304-2610-41F2-BD26AE0C1040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820C453-7FAB-31BD-9ACD-8B715F168573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98D89748-4CF5-621C-A8B6-4F7C618DAA29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701E759-706E-D949-9602-82E02EF2E427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9CA9C8D-5935-3EBA-E83D-B13967DB59F8}"/>
              </a:ext>
            </a:extLst>
          </p:cNvPr>
          <p:cNvGrpSpPr/>
          <p:nvPr/>
        </p:nvGrpSpPr>
        <p:grpSpPr>
          <a:xfrm>
            <a:off x="3720578" y="3848556"/>
            <a:ext cx="579658" cy="722968"/>
            <a:chOff x="3407068" y="4174175"/>
            <a:chExt cx="608399" cy="758815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C14FA12-C9A6-6525-E039-CE53AE6411D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14" name="Signe de multiplication 13">
              <a:extLst>
                <a:ext uri="{FF2B5EF4-FFF2-40B4-BE49-F238E27FC236}">
                  <a16:creationId xmlns:a16="http://schemas.microsoft.com/office/drawing/2014/main" id="{54902753-7970-DB03-A2F1-C07BC7D03955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6254357-8348-4A74-85B5-1047051E96BD}"/>
              </a:ext>
            </a:extLst>
          </p:cNvPr>
          <p:cNvGrpSpPr/>
          <p:nvPr/>
        </p:nvGrpSpPr>
        <p:grpSpPr>
          <a:xfrm>
            <a:off x="4294746" y="4341129"/>
            <a:ext cx="579658" cy="722968"/>
            <a:chOff x="3407068" y="4174175"/>
            <a:chExt cx="608399" cy="758815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B63B25A5-2C84-31D5-0730-69EC64CC2E71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1</a:t>
              </a:r>
            </a:p>
          </p:txBody>
        </p:sp>
        <p:sp>
          <p:nvSpPr>
            <p:cNvPr id="17" name="Signe de multiplication 16">
              <a:extLst>
                <a:ext uri="{FF2B5EF4-FFF2-40B4-BE49-F238E27FC236}">
                  <a16:creationId xmlns:a16="http://schemas.microsoft.com/office/drawing/2014/main" id="{19820A97-CCF2-74E7-2C10-560321D49B1B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AF121356-8F64-5762-0E9C-F8F670ED1D69}"/>
              </a:ext>
            </a:extLst>
          </p:cNvPr>
          <p:cNvGrpSpPr/>
          <p:nvPr/>
        </p:nvGrpSpPr>
        <p:grpSpPr>
          <a:xfrm>
            <a:off x="4178404" y="5466451"/>
            <a:ext cx="579658" cy="722968"/>
            <a:chOff x="3407068" y="4174175"/>
            <a:chExt cx="608399" cy="758815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461230E-1555-B2DE-35B4-96B49E92D341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6</a:t>
              </a:r>
            </a:p>
          </p:txBody>
        </p:sp>
        <p:sp>
          <p:nvSpPr>
            <p:cNvPr id="20" name="Signe de multiplication 19">
              <a:extLst>
                <a:ext uri="{FF2B5EF4-FFF2-40B4-BE49-F238E27FC236}">
                  <a16:creationId xmlns:a16="http://schemas.microsoft.com/office/drawing/2014/main" id="{E176D997-E331-CC43-0BD6-4D0DC3AF268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59031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3844801" y="3393395"/>
            <a:ext cx="4093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10 000    1000    100      10   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A75F034-CB35-F4D1-E6B3-C11A1FFD771B}"/>
              </a:ext>
            </a:extLst>
          </p:cNvPr>
          <p:cNvGrpSpPr/>
          <p:nvPr/>
        </p:nvGrpSpPr>
        <p:grpSpPr>
          <a:xfrm>
            <a:off x="1722719" y="1205566"/>
            <a:ext cx="6420859" cy="5400000"/>
            <a:chOff x="1313020" y="1015561"/>
            <a:chExt cx="6420859" cy="5400000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F7156F7-BF82-3605-6AE0-061334A71A77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06785240-C4CA-D684-0E35-C0E004887C99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D3BA8FCF-DD8C-D9ED-DE66-88C8095971BF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7230D151-FF02-0A3A-1E40-9DC74D75E155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3F8E0368-345C-D8FE-BA70-5C6495AFE269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277E48C-EB37-4A27-8564-9ED371DEFE83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10 000    1000   100     10      1    </a:t>
              </a:r>
            </a:p>
          </p:txBody>
        </p:sp>
      </p:grp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16AAB903-FA7C-F0CA-689D-7661557FEAFC}"/>
              </a:ext>
            </a:extLst>
          </p:cNvPr>
          <p:cNvSpPr/>
          <p:nvPr/>
        </p:nvSpPr>
        <p:spPr>
          <a:xfrm>
            <a:off x="2527202" y="275549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8F2C8D19-15FF-09DD-C4BA-42EDFEB4B039}"/>
              </a:ext>
            </a:extLst>
          </p:cNvPr>
          <p:cNvSpPr/>
          <p:nvPr/>
        </p:nvSpPr>
        <p:spPr>
          <a:xfrm>
            <a:off x="3437232" y="34290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3F8EDBE4-073B-769C-A533-0E15EC9B2526}"/>
              </a:ext>
            </a:extLst>
          </p:cNvPr>
          <p:cNvSpPr/>
          <p:nvPr/>
        </p:nvSpPr>
        <p:spPr>
          <a:xfrm>
            <a:off x="4181254" y="39399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C87C467-FF0E-683A-4F3F-103A0F4A4F50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F005A15-8EED-BBBB-9A67-F54C6F94F18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0CD42544-1BD5-B660-2A0D-555B61A85EB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A0667B6C-B6A4-05F3-FA4A-4231B25EFBD5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1D7C142-FE7A-E9BB-37DA-8B1304D81888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DAD8FCDC-6497-5864-8B22-FBAABB8C3E01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F44391A2-A39B-C891-AF4F-CD0D17E6748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89965CFE-E21B-0F1B-3722-09C9CD55B3A0}"/>
              </a:ext>
            </a:extLst>
          </p:cNvPr>
          <p:cNvSpPr/>
          <p:nvPr/>
        </p:nvSpPr>
        <p:spPr>
          <a:xfrm>
            <a:off x="2651892" y="2872177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61D87365-6BD4-D80F-9865-826C0C7BB63A}"/>
              </a:ext>
            </a:extLst>
          </p:cNvPr>
          <p:cNvSpPr/>
          <p:nvPr/>
        </p:nvSpPr>
        <p:spPr>
          <a:xfrm>
            <a:off x="2070691" y="282863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811930EC-39FF-9C31-FD4C-EC4B4AFDE919}"/>
              </a:ext>
            </a:extLst>
          </p:cNvPr>
          <p:cNvSpPr/>
          <p:nvPr/>
        </p:nvSpPr>
        <p:spPr>
          <a:xfrm>
            <a:off x="3653378" y="3351820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8DA10D2D-EBF7-BE1B-9947-D1AB81AB5D79}"/>
              </a:ext>
            </a:extLst>
          </p:cNvPr>
          <p:cNvSpPr/>
          <p:nvPr/>
        </p:nvSpPr>
        <p:spPr>
          <a:xfrm>
            <a:off x="3944685" y="4243452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220CBAF8-894E-99F4-1E21-C4EE183F1395}"/>
              </a:ext>
            </a:extLst>
          </p:cNvPr>
          <p:cNvSpPr/>
          <p:nvPr/>
        </p:nvSpPr>
        <p:spPr>
          <a:xfrm>
            <a:off x="3964922" y="321339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A99886D7-B689-99A4-D8B1-EB2424838C9F}"/>
              </a:ext>
            </a:extLst>
          </p:cNvPr>
          <p:cNvSpPr/>
          <p:nvPr/>
        </p:nvSpPr>
        <p:spPr>
          <a:xfrm>
            <a:off x="4282645" y="3335126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BCC82D3C-C482-1E9F-243A-D2F1AECC1C01}"/>
              </a:ext>
            </a:extLst>
          </p:cNvPr>
          <p:cNvSpPr/>
          <p:nvPr/>
        </p:nvSpPr>
        <p:spPr>
          <a:xfrm>
            <a:off x="4183352" y="2716122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681046F6-4BF1-E712-2717-618E4C81CA5E}"/>
              </a:ext>
            </a:extLst>
          </p:cNvPr>
          <p:cNvSpPr/>
          <p:nvPr/>
        </p:nvSpPr>
        <p:spPr>
          <a:xfrm>
            <a:off x="2518534" y="321339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D32AB6EB-F8FA-40BA-ABE3-872F7E7F7EC1}"/>
              </a:ext>
            </a:extLst>
          </p:cNvPr>
          <p:cNvSpPr/>
          <p:nvPr/>
        </p:nvSpPr>
        <p:spPr>
          <a:xfrm>
            <a:off x="1960563" y="3162398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45A88FEC-C870-225A-B581-B9CD3354FBA7}"/>
              </a:ext>
            </a:extLst>
          </p:cNvPr>
          <p:cNvSpPr/>
          <p:nvPr/>
        </p:nvSpPr>
        <p:spPr>
          <a:xfrm>
            <a:off x="1850435" y="3493739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2A62BCAF-F665-7E41-BD0E-BF3ECEAFB231}"/>
              </a:ext>
            </a:extLst>
          </p:cNvPr>
          <p:cNvSpPr/>
          <p:nvPr/>
        </p:nvSpPr>
        <p:spPr>
          <a:xfrm>
            <a:off x="1791954" y="3869196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084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06060" y="973593"/>
            <a:ext cx="8182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 ×10 000 + 3×1 000 + 1×100 + 2×10 + 4 =</a:t>
            </a:r>
            <a:endParaRPr lang="fr-FR" sz="3200" b="1" dirty="0">
              <a:solidFill>
                <a:srgbClr val="C00000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21F3F74-D09B-2CBA-04C4-FB1DAC9F25A8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F8CEB1F-1485-0856-4963-2AFFA3FAD2D0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8E5B1774-160D-A1FD-0D6E-53856C526C4D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3DECB915-C3DF-FE85-6D09-5ECCDD1DAC8D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42C0A3AA-BB76-54D3-8891-BCEDFDBB8CC9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55D47BC1-9F7D-099A-1393-5EA5BE3B74AA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5576323-2230-3C99-3377-FA50B3578EB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10C9D7BF-8231-47CE-D416-6C6C90A6F3DA}"/>
              </a:ext>
            </a:extLst>
          </p:cNvPr>
          <p:cNvSpPr/>
          <p:nvPr/>
        </p:nvSpPr>
        <p:spPr>
          <a:xfrm>
            <a:off x="2651892" y="2872177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42E10767-7280-7CFB-09DD-5FF28C53077F}"/>
              </a:ext>
            </a:extLst>
          </p:cNvPr>
          <p:cNvSpPr/>
          <p:nvPr/>
        </p:nvSpPr>
        <p:spPr>
          <a:xfrm>
            <a:off x="2070691" y="282863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e de multiplication 25">
            <a:extLst>
              <a:ext uri="{FF2B5EF4-FFF2-40B4-BE49-F238E27FC236}">
                <a16:creationId xmlns:a16="http://schemas.microsoft.com/office/drawing/2014/main" id="{6888F985-C55B-B67D-6F12-D269D2986F1A}"/>
              </a:ext>
            </a:extLst>
          </p:cNvPr>
          <p:cNvSpPr/>
          <p:nvPr/>
        </p:nvSpPr>
        <p:spPr>
          <a:xfrm>
            <a:off x="3653378" y="3351820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A2BD09CC-3D19-E706-AAC1-9369CB74B435}"/>
              </a:ext>
            </a:extLst>
          </p:cNvPr>
          <p:cNvSpPr/>
          <p:nvPr/>
        </p:nvSpPr>
        <p:spPr>
          <a:xfrm>
            <a:off x="3944685" y="4243452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e de multiplication 27">
            <a:extLst>
              <a:ext uri="{FF2B5EF4-FFF2-40B4-BE49-F238E27FC236}">
                <a16:creationId xmlns:a16="http://schemas.microsoft.com/office/drawing/2014/main" id="{EF07D39E-3993-47BC-8F3A-CD7C9F1BE3EE}"/>
              </a:ext>
            </a:extLst>
          </p:cNvPr>
          <p:cNvSpPr/>
          <p:nvPr/>
        </p:nvSpPr>
        <p:spPr>
          <a:xfrm>
            <a:off x="3964922" y="321339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71F1F3C5-6E8C-18B4-330A-04C839B2799B}"/>
              </a:ext>
            </a:extLst>
          </p:cNvPr>
          <p:cNvSpPr/>
          <p:nvPr/>
        </p:nvSpPr>
        <p:spPr>
          <a:xfrm>
            <a:off x="4282645" y="3335126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3E1A634D-C93E-A0FE-3386-C432B85659EB}"/>
              </a:ext>
            </a:extLst>
          </p:cNvPr>
          <p:cNvSpPr/>
          <p:nvPr/>
        </p:nvSpPr>
        <p:spPr>
          <a:xfrm>
            <a:off x="4183352" y="2716122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B87D4067-CB4C-D4BE-FE2C-EFCDB2B56C32}"/>
              </a:ext>
            </a:extLst>
          </p:cNvPr>
          <p:cNvSpPr/>
          <p:nvPr/>
        </p:nvSpPr>
        <p:spPr>
          <a:xfrm>
            <a:off x="2518534" y="3213394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FE659062-5FA8-A429-91CC-49A9FB1DF1C3}"/>
              </a:ext>
            </a:extLst>
          </p:cNvPr>
          <p:cNvSpPr/>
          <p:nvPr/>
        </p:nvSpPr>
        <p:spPr>
          <a:xfrm>
            <a:off x="1960563" y="3162398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4E087EA1-62D7-D97B-0E37-799A1128C1BA}"/>
              </a:ext>
            </a:extLst>
          </p:cNvPr>
          <p:cNvSpPr/>
          <p:nvPr/>
        </p:nvSpPr>
        <p:spPr>
          <a:xfrm>
            <a:off x="1850435" y="3493739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0731ECB1-96EE-00F1-BB5D-77D96F93D158}"/>
              </a:ext>
            </a:extLst>
          </p:cNvPr>
          <p:cNvSpPr/>
          <p:nvPr/>
        </p:nvSpPr>
        <p:spPr>
          <a:xfrm>
            <a:off x="1791954" y="3869196"/>
            <a:ext cx="452424" cy="452424"/>
          </a:xfrm>
          <a:prstGeom prst="mathMultiply">
            <a:avLst>
              <a:gd name="adj1" fmla="val 10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BA3A3A8-1612-8B1E-E9E6-DAAC77137CFD}"/>
              </a:ext>
            </a:extLst>
          </p:cNvPr>
          <p:cNvSpPr txBox="1"/>
          <p:nvPr/>
        </p:nvSpPr>
        <p:spPr>
          <a:xfrm>
            <a:off x="7276575" y="970099"/>
            <a:ext cx="4658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13 124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759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9C87C467-FF0E-683A-4F3F-103A0F4A4F50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F005A15-8EED-BBBB-9A67-F54C6F94F18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0CD42544-1BD5-B660-2A0D-555B61A85EB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0667B6C-B6A4-05F3-FA4A-4231B25EFBD5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1D7C142-FE7A-E9BB-37DA-8B1304D81888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DAD8FCDC-6497-5864-8B22-FBAABB8C3E01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44391A2-A39B-C891-AF4F-CD0D17E6748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7FC054B-72D4-ED35-BFCC-B349DD615E79}"/>
              </a:ext>
            </a:extLst>
          </p:cNvPr>
          <p:cNvGrpSpPr/>
          <p:nvPr/>
        </p:nvGrpSpPr>
        <p:grpSpPr>
          <a:xfrm>
            <a:off x="3365027" y="4104540"/>
            <a:ext cx="579658" cy="722968"/>
            <a:chOff x="3407068" y="4174175"/>
            <a:chExt cx="608399" cy="758815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09C8FA8-11C3-2A1D-F1B5-162CA8BD9FD3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6</a:t>
              </a:r>
            </a:p>
          </p:txBody>
        </p:sp>
        <p:sp>
          <p:nvSpPr>
            <p:cNvPr id="18" name="Signe de multiplication 17">
              <a:extLst>
                <a:ext uri="{FF2B5EF4-FFF2-40B4-BE49-F238E27FC236}">
                  <a16:creationId xmlns:a16="http://schemas.microsoft.com/office/drawing/2014/main" id="{C072CE66-216E-C858-643D-A2AEE82CC94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7BEED43-B5A2-8C21-0F08-17751905EEFD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FDE15179-AB7E-9AB5-AD8D-11CFEDABDD84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09FB46E9-EA15-A0AA-7290-9CEBB5664E3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023730-02CD-B2F7-B890-4A2C0BF74A62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45B04D38-B058-9F17-ED4E-D2991404475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1</a:t>
              </a:r>
            </a:p>
          </p:txBody>
        </p:sp>
        <p:sp>
          <p:nvSpPr>
            <p:cNvPr id="37" name="Signe de multiplication 36">
              <a:extLst>
                <a:ext uri="{FF2B5EF4-FFF2-40B4-BE49-F238E27FC236}">
                  <a16:creationId xmlns:a16="http://schemas.microsoft.com/office/drawing/2014/main" id="{96E4CB2E-54C9-231D-4DC9-D70425A5ED5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F078F24-761D-A68D-7744-A0DD0487B6EB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52F65772-AB78-7B88-84D9-3A472744568E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0" name="Signe de multiplication 39">
              <a:extLst>
                <a:ext uri="{FF2B5EF4-FFF2-40B4-BE49-F238E27FC236}">
                  <a16:creationId xmlns:a16="http://schemas.microsoft.com/office/drawing/2014/main" id="{2AF359A8-F796-9F83-8340-F9F69ED99866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66AEEE5C-78E8-8E9F-FBF6-BAFA418D95AC}"/>
              </a:ext>
            </a:extLst>
          </p:cNvPr>
          <p:cNvGrpSpPr/>
          <p:nvPr/>
        </p:nvGrpSpPr>
        <p:grpSpPr>
          <a:xfrm>
            <a:off x="3893822" y="3361508"/>
            <a:ext cx="579658" cy="722968"/>
            <a:chOff x="3407068" y="4174175"/>
            <a:chExt cx="608399" cy="758815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4CCDB0E8-E9E5-7888-E25C-622C64909AD2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3</a:t>
              </a:r>
            </a:p>
          </p:txBody>
        </p:sp>
        <p:sp>
          <p:nvSpPr>
            <p:cNvPr id="43" name="Signe de multiplication 42">
              <a:extLst>
                <a:ext uri="{FF2B5EF4-FFF2-40B4-BE49-F238E27FC236}">
                  <a16:creationId xmlns:a16="http://schemas.microsoft.com/office/drawing/2014/main" id="{528776E6-51D7-D4E6-25A4-7ED7A4749D3A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2369843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06060" y="973593"/>
            <a:ext cx="8182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 ×10 000 + 6×1 000 + 9×100 + 1×10 + 8 =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BA3A3A8-1612-8B1E-E9E6-DAAC77137CFD}"/>
              </a:ext>
            </a:extLst>
          </p:cNvPr>
          <p:cNvSpPr txBox="1"/>
          <p:nvPr/>
        </p:nvSpPr>
        <p:spPr>
          <a:xfrm>
            <a:off x="7276575" y="970099"/>
            <a:ext cx="4658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36 918</a:t>
            </a:r>
            <a:endParaRPr lang="fr-FR" sz="3200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5DC01AD-6294-2DCD-036C-70334A3A00E9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2538688-AFBF-9136-16BA-79F987C57E3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B488164-6791-EA00-BEBB-20F08A4B2212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94FBFE5A-34A2-BD19-433F-D4B1C2678430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EBAE86-DB6A-9369-0B9A-C7E8AF5B3885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09A2BEB3-D5A0-962E-51E9-F0D9259CA9F3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ED4E6D62-51F2-21AC-3528-EB9804611420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620F8F4-D22A-1DCC-0D3B-E71BA0EBA722}"/>
              </a:ext>
            </a:extLst>
          </p:cNvPr>
          <p:cNvGrpSpPr/>
          <p:nvPr/>
        </p:nvGrpSpPr>
        <p:grpSpPr>
          <a:xfrm>
            <a:off x="3365027" y="4104540"/>
            <a:ext cx="579658" cy="722968"/>
            <a:chOff x="3407068" y="4174175"/>
            <a:chExt cx="608399" cy="758815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4FF5016-9809-BACD-789D-5B4BDFAD0296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6</a:t>
              </a:r>
            </a:p>
          </p:txBody>
        </p:sp>
        <p:sp>
          <p:nvSpPr>
            <p:cNvPr id="19" name="Signe de multiplication 18">
              <a:extLst>
                <a:ext uri="{FF2B5EF4-FFF2-40B4-BE49-F238E27FC236}">
                  <a16:creationId xmlns:a16="http://schemas.microsoft.com/office/drawing/2014/main" id="{BE9884AB-B6A2-B663-69DC-47649E08E5F4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D59DFA3-6082-4BB9-EF6C-DCE66E6F2B08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509A8B43-7B28-166F-BFEC-CD9F81BF5734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35" name="Signe de multiplication 34">
              <a:extLst>
                <a:ext uri="{FF2B5EF4-FFF2-40B4-BE49-F238E27FC236}">
                  <a16:creationId xmlns:a16="http://schemas.microsoft.com/office/drawing/2014/main" id="{CEE8BAC4-D623-764C-9ADA-6D8FC8ADEFB1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73B2A7CC-A0FD-06FA-ED17-6A197EA7CD91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032A3622-2EFB-B7E7-B7C2-D8B844B22092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1</a:t>
              </a:r>
            </a:p>
          </p:txBody>
        </p:sp>
        <p:sp>
          <p:nvSpPr>
            <p:cNvPr id="39" name="Signe de multiplication 38">
              <a:extLst>
                <a:ext uri="{FF2B5EF4-FFF2-40B4-BE49-F238E27FC236}">
                  <a16:creationId xmlns:a16="http://schemas.microsoft.com/office/drawing/2014/main" id="{738BC7A9-A0D1-AD93-D8A8-17226C480BE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16D1DB60-2977-6978-5212-529E8C6CFE8B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A853B436-CB59-B9AA-F89A-31FAF3A2B54A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2" name="Signe de multiplication 41">
              <a:extLst>
                <a:ext uri="{FF2B5EF4-FFF2-40B4-BE49-F238E27FC236}">
                  <a16:creationId xmlns:a16="http://schemas.microsoft.com/office/drawing/2014/main" id="{1D60DEA1-1906-8F7C-441D-98384912338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4D5510D9-1694-A921-8AD9-96059B1339CA}"/>
              </a:ext>
            </a:extLst>
          </p:cNvPr>
          <p:cNvGrpSpPr/>
          <p:nvPr/>
        </p:nvGrpSpPr>
        <p:grpSpPr>
          <a:xfrm>
            <a:off x="3893822" y="3361508"/>
            <a:ext cx="579658" cy="722968"/>
            <a:chOff x="3407068" y="4174175"/>
            <a:chExt cx="608399" cy="758815"/>
          </a:xfrm>
        </p:grpSpPr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27890771-97BE-AD6B-333F-DC7BECE63215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3</a:t>
              </a:r>
            </a:p>
          </p:txBody>
        </p:sp>
        <p:sp>
          <p:nvSpPr>
            <p:cNvPr id="45" name="Signe de multiplication 44">
              <a:extLst>
                <a:ext uri="{FF2B5EF4-FFF2-40B4-BE49-F238E27FC236}">
                  <a16:creationId xmlns:a16="http://schemas.microsoft.com/office/drawing/2014/main" id="{60B75B96-BF6F-03FF-C08B-36855958276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145522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9C87C467-FF0E-683A-4F3F-103A0F4A4F50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F005A15-8EED-BBBB-9A67-F54C6F94F18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0CD42544-1BD5-B660-2A0D-555B61A85EB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0667B6C-B6A4-05F3-FA4A-4231B25EFBD5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1D7C142-FE7A-E9BB-37DA-8B1304D81888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DAD8FCDC-6497-5864-8B22-FBAABB8C3E01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44391A2-A39B-C891-AF4F-CD0D17E6748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7FC054B-72D4-ED35-BFCC-B349DD615E79}"/>
              </a:ext>
            </a:extLst>
          </p:cNvPr>
          <p:cNvGrpSpPr/>
          <p:nvPr/>
        </p:nvGrpSpPr>
        <p:grpSpPr>
          <a:xfrm>
            <a:off x="3678536" y="3865180"/>
            <a:ext cx="579658" cy="722968"/>
            <a:chOff x="3407068" y="4174175"/>
            <a:chExt cx="608399" cy="758815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09C8FA8-11C3-2A1D-F1B5-162CA8BD9FD3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2</a:t>
              </a:r>
            </a:p>
          </p:txBody>
        </p:sp>
        <p:sp>
          <p:nvSpPr>
            <p:cNvPr id="18" name="Signe de multiplication 17">
              <a:extLst>
                <a:ext uri="{FF2B5EF4-FFF2-40B4-BE49-F238E27FC236}">
                  <a16:creationId xmlns:a16="http://schemas.microsoft.com/office/drawing/2014/main" id="{C072CE66-216E-C858-643D-A2AEE82CC94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7BEED43-B5A2-8C21-0F08-17751905EEFD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FDE15179-AB7E-9AB5-AD8D-11CFEDABDD84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5</a:t>
              </a:r>
            </a:p>
          </p:txBody>
        </p:sp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09FB46E9-EA15-A0AA-7290-9CEBB5664E3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023730-02CD-B2F7-B890-4A2C0BF74A62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45B04D38-B058-9F17-ED4E-D2991404475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7</a:t>
              </a:r>
            </a:p>
          </p:txBody>
        </p:sp>
        <p:sp>
          <p:nvSpPr>
            <p:cNvPr id="37" name="Signe de multiplication 36">
              <a:extLst>
                <a:ext uri="{FF2B5EF4-FFF2-40B4-BE49-F238E27FC236}">
                  <a16:creationId xmlns:a16="http://schemas.microsoft.com/office/drawing/2014/main" id="{96E4CB2E-54C9-231D-4DC9-D70425A5ED5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F078F24-761D-A68D-7744-A0DD0487B6EB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52F65772-AB78-7B88-84D9-3A472744568E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0" name="Signe de multiplication 39">
              <a:extLst>
                <a:ext uri="{FF2B5EF4-FFF2-40B4-BE49-F238E27FC236}">
                  <a16:creationId xmlns:a16="http://schemas.microsoft.com/office/drawing/2014/main" id="{2AF359A8-F796-9F83-8340-F9F69ED99866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E69BB701-0918-F0D0-D2B2-DE282FEB3764}"/>
              </a:ext>
            </a:extLst>
          </p:cNvPr>
          <p:cNvGrpSpPr/>
          <p:nvPr/>
        </p:nvGrpSpPr>
        <p:grpSpPr>
          <a:xfrm>
            <a:off x="4572000" y="3235316"/>
            <a:ext cx="579658" cy="722968"/>
            <a:chOff x="3407068" y="4174175"/>
            <a:chExt cx="608399" cy="75881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FF19D53-65CE-BB04-C3D0-D584972FE737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7" name="Signe de multiplication 6">
              <a:extLst>
                <a:ext uri="{FF2B5EF4-FFF2-40B4-BE49-F238E27FC236}">
                  <a16:creationId xmlns:a16="http://schemas.microsoft.com/office/drawing/2014/main" id="{22189D24-B8D4-2E80-4B76-237149C78644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310244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F7289A-8C6E-9D0B-4F92-C29F5A73BE78}"/>
              </a:ext>
            </a:extLst>
          </p:cNvPr>
          <p:cNvSpPr txBox="1"/>
          <p:nvPr/>
        </p:nvSpPr>
        <p:spPr>
          <a:xfrm>
            <a:off x="306060" y="973593"/>
            <a:ext cx="8182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×10 000 + 9×1 000 + 5×100 + 7×10 + 4 =</a:t>
            </a:r>
            <a:endParaRPr lang="fr-FR" sz="3200" b="1" dirty="0">
              <a:solidFill>
                <a:srgbClr val="C00000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BA3A3A8-1612-8B1E-E9E6-DAAC77137CFD}"/>
              </a:ext>
            </a:extLst>
          </p:cNvPr>
          <p:cNvSpPr txBox="1"/>
          <p:nvPr/>
        </p:nvSpPr>
        <p:spPr>
          <a:xfrm>
            <a:off x="7276575" y="970099"/>
            <a:ext cx="4658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29 574</a:t>
            </a:r>
            <a:endParaRPr lang="fr-FR" sz="3200" dirty="0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440386CC-DF48-8342-0565-5EBCDC4C1FB6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B56D832D-7D17-4A8C-980A-55538C179819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4CE7FA18-EE33-AFF2-7B3B-09770621B44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47166943-F360-F2F1-9E21-97DCE0ED164F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B1EBE0FD-CA07-9E12-6862-C528D1E48C26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D7887CEE-6BB1-0D89-BC3A-966F0EA29172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3C2954E3-D7C9-1616-E080-B9417169A42D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66126272-CA35-C4B7-FEB0-6B823CD8788D}"/>
              </a:ext>
            </a:extLst>
          </p:cNvPr>
          <p:cNvGrpSpPr/>
          <p:nvPr/>
        </p:nvGrpSpPr>
        <p:grpSpPr>
          <a:xfrm>
            <a:off x="3678536" y="3865180"/>
            <a:ext cx="579658" cy="722968"/>
            <a:chOff x="3407068" y="4174175"/>
            <a:chExt cx="608399" cy="75881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1316D8EF-E641-44A7-042B-717414DC55D0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2</a:t>
              </a:r>
            </a:p>
          </p:txBody>
        </p:sp>
        <p:sp>
          <p:nvSpPr>
            <p:cNvPr id="29" name="Signe de multiplication 28">
              <a:extLst>
                <a:ext uri="{FF2B5EF4-FFF2-40B4-BE49-F238E27FC236}">
                  <a16:creationId xmlns:a16="http://schemas.microsoft.com/office/drawing/2014/main" id="{03EBDD73-790D-9FED-53F8-59338BF0980E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BAB7EC5C-C25D-8693-25DF-B423690033CF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1B707975-DE2C-26DE-2BDC-A72D573ADC4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5</a:t>
              </a:r>
            </a:p>
          </p:txBody>
        </p:sp>
        <p:sp>
          <p:nvSpPr>
            <p:cNvPr id="32" name="Signe de multiplication 31">
              <a:extLst>
                <a:ext uri="{FF2B5EF4-FFF2-40B4-BE49-F238E27FC236}">
                  <a16:creationId xmlns:a16="http://schemas.microsoft.com/office/drawing/2014/main" id="{DF4E3687-1C5D-CD2B-9CB0-80BCDD5F687F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2675E93-7B26-7E13-85FD-895F6AD6EB73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CC373696-99B9-D55A-404F-390AC53A7B8E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7</a:t>
              </a:r>
            </a:p>
          </p:txBody>
        </p:sp>
        <p:sp>
          <p:nvSpPr>
            <p:cNvPr id="35" name="Signe de multiplication 34">
              <a:extLst>
                <a:ext uri="{FF2B5EF4-FFF2-40B4-BE49-F238E27FC236}">
                  <a16:creationId xmlns:a16="http://schemas.microsoft.com/office/drawing/2014/main" id="{CD8DE91E-1864-85BB-3261-2B7753EED9A7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01515324-CDF8-A0C5-BF1B-7961FB52A205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9D97778A-2DDA-A54C-0F9B-E26D81F1C708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9" name="Signe de multiplication 38">
              <a:extLst>
                <a:ext uri="{FF2B5EF4-FFF2-40B4-BE49-F238E27FC236}">
                  <a16:creationId xmlns:a16="http://schemas.microsoft.com/office/drawing/2014/main" id="{F85D4DB4-A5B9-CCA1-FF75-E1BA0F81A52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822C2AF4-382E-2B4B-893C-67685B308EB3}"/>
              </a:ext>
            </a:extLst>
          </p:cNvPr>
          <p:cNvGrpSpPr/>
          <p:nvPr/>
        </p:nvGrpSpPr>
        <p:grpSpPr>
          <a:xfrm>
            <a:off x="4572000" y="3235316"/>
            <a:ext cx="579658" cy="722968"/>
            <a:chOff x="3407068" y="4174175"/>
            <a:chExt cx="608399" cy="758815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737217AD-065B-1FAF-089D-F8673B1E23EA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9</a:t>
              </a:r>
            </a:p>
          </p:txBody>
        </p:sp>
        <p:sp>
          <p:nvSpPr>
            <p:cNvPr id="42" name="Signe de multiplication 41">
              <a:extLst>
                <a:ext uri="{FF2B5EF4-FFF2-40B4-BE49-F238E27FC236}">
                  <a16:creationId xmlns:a16="http://schemas.microsoft.com/office/drawing/2014/main" id="{430EB25B-40DE-F5CF-1344-6C2AE9F932EC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165066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9C87C467-FF0E-683A-4F3F-103A0F4A4F50}"/>
              </a:ext>
            </a:extLst>
          </p:cNvPr>
          <p:cNvGrpSpPr/>
          <p:nvPr/>
        </p:nvGrpSpPr>
        <p:grpSpPr>
          <a:xfrm>
            <a:off x="1764282" y="1644732"/>
            <a:ext cx="6015259" cy="5058887"/>
            <a:chOff x="1313020" y="1015561"/>
            <a:chExt cx="6420859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3F005A15-8EED-BBBB-9A67-F54C6F94F184}"/>
                </a:ext>
              </a:extLst>
            </p:cNvPr>
            <p:cNvSpPr/>
            <p:nvPr/>
          </p:nvSpPr>
          <p:spPr>
            <a:xfrm>
              <a:off x="1313020" y="1015561"/>
              <a:ext cx="5400000" cy="540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0CD42544-1BD5-B660-2A0D-555B61A85EB1}"/>
                </a:ext>
              </a:extLst>
            </p:cNvPr>
            <p:cNvSpPr/>
            <p:nvPr/>
          </p:nvSpPr>
          <p:spPr>
            <a:xfrm>
              <a:off x="1853020" y="1555561"/>
              <a:ext cx="4320000" cy="432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0667B6C-B6A4-05F3-FA4A-4231B25EFBD5}"/>
                </a:ext>
              </a:extLst>
            </p:cNvPr>
            <p:cNvSpPr/>
            <p:nvPr/>
          </p:nvSpPr>
          <p:spPr>
            <a:xfrm>
              <a:off x="2393020" y="2095561"/>
              <a:ext cx="3240000" cy="324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1D7C142-FE7A-E9BB-37DA-8B1304D81888}"/>
                </a:ext>
              </a:extLst>
            </p:cNvPr>
            <p:cNvSpPr/>
            <p:nvPr/>
          </p:nvSpPr>
          <p:spPr>
            <a:xfrm>
              <a:off x="2933020" y="2635561"/>
              <a:ext cx="2160000" cy="216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DAD8FCDC-6497-5864-8B22-FBAABB8C3E01}"/>
                </a:ext>
              </a:extLst>
            </p:cNvPr>
            <p:cNvSpPr/>
            <p:nvPr/>
          </p:nvSpPr>
          <p:spPr>
            <a:xfrm>
              <a:off x="3474340" y="3175561"/>
              <a:ext cx="1080000" cy="108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44391A2-A39B-C891-AF4F-CD0D17E67485}"/>
                </a:ext>
              </a:extLst>
            </p:cNvPr>
            <p:cNvSpPr txBox="1"/>
            <p:nvPr/>
          </p:nvSpPr>
          <p:spPr>
            <a:xfrm>
              <a:off x="3640444" y="3478712"/>
              <a:ext cx="4093435" cy="394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10 000   1000  100   10      1    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score total sur ton ardoise.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4/5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7FC054B-72D4-ED35-BFCC-B349DD615E79}"/>
              </a:ext>
            </a:extLst>
          </p:cNvPr>
          <p:cNvGrpSpPr/>
          <p:nvPr/>
        </p:nvGrpSpPr>
        <p:grpSpPr>
          <a:xfrm>
            <a:off x="3365027" y="4104540"/>
            <a:ext cx="579658" cy="722968"/>
            <a:chOff x="3407068" y="4174175"/>
            <a:chExt cx="608399" cy="758815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09C8FA8-11C3-2A1D-F1B5-162CA8BD9FD3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5</a:t>
              </a:r>
            </a:p>
          </p:txBody>
        </p:sp>
        <p:sp>
          <p:nvSpPr>
            <p:cNvPr id="18" name="Signe de multiplication 17">
              <a:extLst>
                <a:ext uri="{FF2B5EF4-FFF2-40B4-BE49-F238E27FC236}">
                  <a16:creationId xmlns:a16="http://schemas.microsoft.com/office/drawing/2014/main" id="{C072CE66-216E-C858-643D-A2AEE82CC94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7BEED43-B5A2-8C21-0F08-17751905EEFD}"/>
              </a:ext>
            </a:extLst>
          </p:cNvPr>
          <p:cNvGrpSpPr/>
          <p:nvPr/>
        </p:nvGrpSpPr>
        <p:grpSpPr>
          <a:xfrm>
            <a:off x="4457037" y="4789651"/>
            <a:ext cx="579658" cy="722968"/>
            <a:chOff x="3407068" y="4174175"/>
            <a:chExt cx="608399" cy="758815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FDE15179-AB7E-9AB5-AD8D-11CFEDABDD84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7</a:t>
              </a:r>
            </a:p>
          </p:txBody>
        </p:sp>
        <p:sp>
          <p:nvSpPr>
            <p:cNvPr id="34" name="Signe de multiplication 33">
              <a:extLst>
                <a:ext uri="{FF2B5EF4-FFF2-40B4-BE49-F238E27FC236}">
                  <a16:creationId xmlns:a16="http://schemas.microsoft.com/office/drawing/2014/main" id="{09FB46E9-EA15-A0AA-7290-9CEBB5664E32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023730-02CD-B2F7-B890-4A2C0BF74A62}"/>
              </a:ext>
            </a:extLst>
          </p:cNvPr>
          <p:cNvGrpSpPr/>
          <p:nvPr/>
        </p:nvGrpSpPr>
        <p:grpSpPr>
          <a:xfrm>
            <a:off x="3430749" y="5424594"/>
            <a:ext cx="579658" cy="722968"/>
            <a:chOff x="3407068" y="4174175"/>
            <a:chExt cx="608399" cy="7588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45B04D38-B058-9F17-ED4E-D29914044758}"/>
                </a:ext>
              </a:extLst>
            </p:cNvPr>
            <p:cNvSpPr txBox="1"/>
            <p:nvPr/>
          </p:nvSpPr>
          <p:spPr>
            <a:xfrm>
              <a:off x="3407068" y="417417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/>
                <a:t>3</a:t>
              </a:r>
            </a:p>
          </p:txBody>
        </p:sp>
        <p:sp>
          <p:nvSpPr>
            <p:cNvPr id="37" name="Signe de multiplication 36">
              <a:extLst>
                <a:ext uri="{FF2B5EF4-FFF2-40B4-BE49-F238E27FC236}">
                  <a16:creationId xmlns:a16="http://schemas.microsoft.com/office/drawing/2014/main" id="{96E4CB2E-54C9-231D-4DC9-D70425A5ED50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F078F24-761D-A68D-7744-A0DD0487B6EB}"/>
              </a:ext>
            </a:extLst>
          </p:cNvPr>
          <p:cNvGrpSpPr/>
          <p:nvPr/>
        </p:nvGrpSpPr>
        <p:grpSpPr>
          <a:xfrm>
            <a:off x="5302430" y="5485969"/>
            <a:ext cx="579658" cy="743033"/>
            <a:chOff x="3407068" y="4153115"/>
            <a:chExt cx="608399" cy="779875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52F65772-AB78-7B88-84D9-3A472744568E}"/>
                </a:ext>
              </a:extLst>
            </p:cNvPr>
            <p:cNvSpPr txBox="1"/>
            <p:nvPr/>
          </p:nvSpPr>
          <p:spPr>
            <a:xfrm>
              <a:off x="3407068" y="4153115"/>
              <a:ext cx="608399" cy="613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0" name="Signe de multiplication 39">
              <a:extLst>
                <a:ext uri="{FF2B5EF4-FFF2-40B4-BE49-F238E27FC236}">
                  <a16:creationId xmlns:a16="http://schemas.microsoft.com/office/drawing/2014/main" id="{2AF359A8-F796-9F83-8340-F9F69ED99866}"/>
                </a:ext>
              </a:extLst>
            </p:cNvPr>
            <p:cNvSpPr/>
            <p:nvPr/>
          </p:nvSpPr>
          <p:spPr>
            <a:xfrm>
              <a:off x="3589157" y="4550806"/>
              <a:ext cx="382184" cy="382184"/>
            </a:xfrm>
            <a:prstGeom prst="mathMultiply">
              <a:avLst>
                <a:gd name="adj1" fmla="val 104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</p:spTree>
    <p:extLst>
      <p:ext uri="{BB962C8B-B14F-4D97-AF65-F5344CB8AC3E}">
        <p14:creationId xmlns:p14="http://schemas.microsoft.com/office/powerpoint/2010/main" val="30286875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248</Words>
  <Application>Microsoft Office PowerPoint</Application>
  <PresentationFormat>Affichage à l'écran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  <vt:lpstr>Écris le score total sur ton ardoise. 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58</cp:revision>
  <dcterms:created xsi:type="dcterms:W3CDTF">2023-02-07T14:55:57Z</dcterms:created>
  <dcterms:modified xsi:type="dcterms:W3CDTF">2026-01-28T08:39:21Z</dcterms:modified>
</cp:coreProperties>
</file>